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07" autoAdjust="0"/>
  </p:normalViewPr>
  <p:slideViewPr>
    <p:cSldViewPr>
      <p:cViewPr>
        <p:scale>
          <a:sx n="80" d="100"/>
          <a:sy n="80" d="100"/>
        </p:scale>
        <p:origin x="-108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63AD6-A88B-4256-A66E-339765E8F2BD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DA6D2-CBAD-44B3-9D99-AB9AC4427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transition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9DD3F0FC-6087-4771-842D-AF16A112406A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8C61B42B-355D-4989-AB74-2ECB436E2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pull dir="d"/>
  </p:transition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600200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Power point presentation</a:t>
            </a:r>
            <a:b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on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FOOD ODERING WEBSITE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4040188" cy="762000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Submitted by:_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05400" y="3429000"/>
            <a:ext cx="3124200" cy="914400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tx1"/>
                </a:solidFill>
              </a:rPr>
              <a:t>Submitted to:-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4267200"/>
            <a:ext cx="4040188" cy="2590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VARUN MALETHA</a:t>
            </a:r>
          </a:p>
          <a:p>
            <a:pPr>
              <a:buNone/>
            </a:pPr>
            <a:r>
              <a:rPr lang="en-US" dirty="0" smtClean="0"/>
              <a:t>1813051047</a:t>
            </a:r>
          </a:p>
          <a:p>
            <a:pPr>
              <a:buNone/>
            </a:pPr>
            <a:r>
              <a:rPr lang="en-US" dirty="0" smtClean="0"/>
              <a:t>CE 6 </a:t>
            </a:r>
            <a:r>
              <a:rPr lang="en-US" dirty="0" err="1" smtClean="0"/>
              <a:t>sem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0" y="4343400"/>
            <a:ext cx="3581400" cy="1752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NIDHI CHAWLA</a:t>
            </a:r>
          </a:p>
          <a:p>
            <a:pPr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(LECTURER, RIT)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183880" cy="9906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        </a:t>
            </a:r>
            <a:r>
              <a:rPr lang="en-US" sz="5400" u="sng" dirty="0" smtClean="0">
                <a:solidFill>
                  <a:srgbClr val="0070C0"/>
                </a:solidFill>
              </a:rPr>
              <a:t>HOME PAGE</a:t>
            </a:r>
            <a:endParaRPr lang="en-US" sz="44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0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839200" cy="62484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0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8915400" cy="62484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4572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FOOD MENU</a:t>
            </a:r>
            <a:endParaRPr lang="en-US" sz="2800" dirty="0"/>
          </a:p>
        </p:txBody>
      </p:sp>
      <p:pic>
        <p:nvPicPr>
          <p:cNvPr id="5" name="Picture 4" descr="Screenshot (20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534400" cy="5410199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0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1000"/>
            <a:ext cx="8839200" cy="5736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4343400"/>
            <a:ext cx="3276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FOOTER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183880" cy="685800"/>
          </a:xfrm>
          <a:solidFill>
            <a:srgbClr val="00206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               CATEGORIES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839200" cy="62484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915400" cy="60960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991600" cy="63246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1000"/>
            <a:ext cx="8839200" cy="61722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9600"/>
            <a:ext cx="8183880" cy="5334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     FOOD ODERING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76400"/>
            <a:ext cx="8183880" cy="36576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The project “Online E-Commerce Services for Multilevel Products” is an application to automate the process of storing records regarding various products, Product categories and their sub-categories. The web-based and mobile based application is design to </a:t>
            </a:r>
            <a:r>
              <a:rPr lang="en-US" sz="1600" dirty="0" err="1" smtClean="0"/>
              <a:t>fulfil</a:t>
            </a:r>
            <a:r>
              <a:rPr lang="en-US" sz="1600" dirty="0" smtClean="0"/>
              <a:t> the marketing needs of various companies that deals with multilevel products by maintaining the required reports of various products, Product categories and their sub-categories on time. This Application will also help clients/user to and sort products according to their requirements.</a:t>
            </a:r>
          </a:p>
          <a:p>
            <a:endParaRPr lang="en-US" sz="1600" dirty="0" smtClean="0"/>
          </a:p>
          <a:p>
            <a:r>
              <a:rPr lang="en-US" sz="1600" dirty="0" smtClean="0"/>
              <a:t>In this website , anyone can view food items and order them online without going to anywhere means from home for their comfortable In this .People can do cash on delivery.</a:t>
            </a:r>
          </a:p>
          <a:p>
            <a:endParaRPr lang="en-US" sz="1600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183880" cy="7620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     FOOD DETAIL PAGE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8686800" cy="61722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458200" cy="60198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839200" cy="563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381000"/>
            <a:ext cx="35814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       CART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4724400" y="3810000"/>
            <a:ext cx="990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0800" y="3733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</a:t>
            </a:r>
            <a:endParaRPr lang="en-U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686800" cy="5336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685800"/>
            <a:ext cx="441960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      ADDRESS PAGE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MBV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099" r="22099"/>
          <a:stretch>
            <a:fillRect/>
          </a:stretch>
        </p:blipFill>
        <p:spPr>
          <a:xfrm>
            <a:off x="304800" y="381000"/>
            <a:ext cx="8610600" cy="6172200"/>
          </a:xfrm>
          <a:prstGeom prst="snipRoundRect">
            <a:avLst>
              <a:gd name="adj1" fmla="val 0"/>
              <a:gd name="adj2" fmla="val 0"/>
            </a:avLst>
          </a:prstGeom>
        </p:spPr>
      </p:pic>
      <p:sp>
        <p:nvSpPr>
          <p:cNvPr id="8" name="TextBox 7"/>
          <p:cNvSpPr txBox="1"/>
          <p:nvPr/>
        </p:nvSpPr>
        <p:spPr>
          <a:xfrm>
            <a:off x="1371600" y="914400"/>
            <a:ext cx="6629400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  <a:t>  DATABASE DESIGN</a:t>
            </a:r>
            <a:endParaRPr lang="en-US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85800"/>
            <a:ext cx="609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REGISTRATION PAGE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 descr="Screenshot (22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305800" cy="4388696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09600"/>
            <a:ext cx="63246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       ITEM ADDED ON CART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 descr="Screenshot (22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534400" cy="47244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85800"/>
            <a:ext cx="731520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            DELIVERY ADDRESS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44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Screenshot (22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610600" cy="48768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v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726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973130">
            <a:off x="836879" y="1702787"/>
            <a:ext cx="7742390" cy="14465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  <a:latin typeface="Pristina" pitchFamily="66" charset="0"/>
              </a:rPr>
              <a:t>     Thank you</a:t>
            </a:r>
            <a:endParaRPr lang="en-US" sz="8800" dirty="0">
              <a:solidFill>
                <a:srgbClr val="FF0000"/>
              </a:solidFill>
              <a:latin typeface="Pristina" pitchFamily="66" charset="0"/>
            </a:endParaRPr>
          </a:p>
        </p:txBody>
      </p:sp>
    </p:spTree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184648"/>
          </a:xfrm>
        </p:spPr>
        <p:txBody>
          <a:bodyPr>
            <a:normAutofit fontScale="47500" lnSpcReduction="20000"/>
          </a:bodyPr>
          <a:lstStyle/>
          <a:p>
            <a:pPr algn="ctr">
              <a:lnSpc>
                <a:spcPct val="150000"/>
              </a:lnSpc>
              <a:buNone/>
              <a:tabLst>
                <a:tab pos="3179445" algn="l"/>
              </a:tabLst>
            </a:pPr>
            <a:r>
              <a:rPr lang="en-US" sz="3600" b="1" u="sng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HARDWARE AND SOFTWARE TO BE USED</a:t>
            </a:r>
            <a:endParaRPr lang="en-GB" dirty="0" smtClean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3179445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GB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3179445" algn="l"/>
              </a:tabLst>
            </a:pPr>
            <a:r>
              <a:rPr lang="en-US" sz="3600" b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HARDWARE USED</a:t>
            </a:r>
            <a:r>
              <a:rPr lang="en-US" sz="36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-   </a:t>
            </a:r>
            <a:endParaRPr lang="en-GB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3179445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RAM – 2GB</a:t>
            </a:r>
            <a:endParaRPr lang="en-GB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3179445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Processor - Intel(R) Core (TM) i5-3360M CPU @ 2.80GHz   2.80 GHz</a:t>
            </a:r>
            <a:endParaRPr lang="en-GB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3179445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GB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3179445" algn="l"/>
              </a:tabLst>
            </a:pPr>
            <a:r>
              <a:rPr lang="en-US" sz="3600" b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SOFTWARE USED: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endParaRPr lang="en-GB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3179445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Window 10 pro </a:t>
            </a:r>
            <a:endParaRPr lang="en-GB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3179445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Visual Studio Code</a:t>
            </a:r>
            <a:endParaRPr lang="en-GB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3179445" algn="l"/>
              </a:tabLst>
            </a:pP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Xampp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Control Panel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3179445" algn="l"/>
              </a:tabLst>
            </a:pP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3179445" algn="l"/>
              </a:tabLst>
            </a:pPr>
            <a:r>
              <a:rPr lang="en-US" sz="3600" b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LANGUAGES USED:</a:t>
            </a:r>
            <a:r>
              <a:rPr lang="en-US" sz="36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</a:p>
          <a:p>
            <a:pPr>
              <a:lnSpc>
                <a:spcPct val="150000"/>
              </a:lnSpc>
              <a:tabLst>
                <a:tab pos="3179445" algn="l"/>
              </a:tabLst>
            </a:pPr>
            <a:r>
              <a:rPr lang="en-GB" sz="36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3600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FrontEnd</a:t>
            </a:r>
            <a:r>
              <a:rPr lang="en-GB" sz="36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:-     </a:t>
            </a:r>
            <a:r>
              <a:rPr lang="en-GB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HTML           CSS          JAVASCRIPT</a:t>
            </a:r>
            <a:endParaRPr lang="en-GB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tabLst>
                <a:tab pos="3179445" algn="l"/>
              </a:tabLst>
            </a:pPr>
            <a:r>
              <a:rPr lang="en-GB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3800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BackEnd</a:t>
            </a:r>
            <a:r>
              <a:rPr lang="en-GB" sz="3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:-</a:t>
            </a:r>
            <a:r>
              <a:rPr lang="en-GB" sz="3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GB" sz="29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PHP</a:t>
            </a:r>
            <a:r>
              <a:rPr lang="en-GB" sz="59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GB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My SQL</a:t>
            </a:r>
          </a:p>
          <a:p>
            <a:endParaRPr lang="en-U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72587"/>
            <a:ext cx="8229600" cy="10515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386512" y="493931"/>
            <a:ext cx="2240280" cy="421148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Placeholder 4" descr="bv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254" r="4254"/>
          <a:stretch>
            <a:fillRect/>
          </a:stretch>
        </p:blipFill>
        <p:spPr>
          <a:xfrm>
            <a:off x="304800" y="381000"/>
            <a:ext cx="8570913" cy="6248400"/>
          </a:xfrm>
        </p:spPr>
      </p:pic>
      <p:sp>
        <p:nvSpPr>
          <p:cNvPr id="6" name="TextBox 5"/>
          <p:cNvSpPr txBox="1"/>
          <p:nvPr/>
        </p:nvSpPr>
        <p:spPr>
          <a:xfrm>
            <a:off x="1828800" y="2667000"/>
            <a:ext cx="5715000" cy="92333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 GUI DESIGN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183880" cy="6858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       AUTHENTICATION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9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839200" cy="6290577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9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1722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209800"/>
            <a:ext cx="8183880" cy="990600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FORGET PASSWORD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9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43400"/>
            <a:ext cx="8534400" cy="2133600"/>
          </a:xfrm>
          <a:prstGeom prst="rect">
            <a:avLst/>
          </a:prstGeom>
        </p:spPr>
      </p:pic>
      <p:pic>
        <p:nvPicPr>
          <p:cNvPr id="3" name="Picture 2" descr="Screenshot (19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4800"/>
            <a:ext cx="8610600" cy="40386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346</TotalTime>
  <Words>191</Words>
  <Application>Microsoft Office PowerPoint</Application>
  <PresentationFormat>On-screen Show (4:3)</PresentationFormat>
  <Paragraphs>42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Aspect</vt:lpstr>
      <vt:lpstr>Power point presentation on FOOD ODERING WEBSITE</vt:lpstr>
      <vt:lpstr>     FOOD ODERING WEBSITE</vt:lpstr>
      <vt:lpstr>Slide 3</vt:lpstr>
      <vt:lpstr>Slide 4</vt:lpstr>
      <vt:lpstr>       AUTHENTICATION</vt:lpstr>
      <vt:lpstr>Slide 6</vt:lpstr>
      <vt:lpstr>Slide 7</vt:lpstr>
      <vt:lpstr>     FORGET PASSWORD</vt:lpstr>
      <vt:lpstr>Slide 9</vt:lpstr>
      <vt:lpstr>        HOME PAGE</vt:lpstr>
      <vt:lpstr>Slide 11</vt:lpstr>
      <vt:lpstr>Slide 12</vt:lpstr>
      <vt:lpstr>Slide 13</vt:lpstr>
      <vt:lpstr>Slide 14</vt:lpstr>
      <vt:lpstr>                CATEGORIES</vt:lpstr>
      <vt:lpstr>Slide 16</vt:lpstr>
      <vt:lpstr>Slide 17</vt:lpstr>
      <vt:lpstr>Slide 18</vt:lpstr>
      <vt:lpstr>Slide 19</vt:lpstr>
      <vt:lpstr>      FOOD DETAIL PAGE 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ODERING SYSTEM</dc:title>
  <dc:creator>varun maletha</dc:creator>
  <cp:lastModifiedBy>varun maletha</cp:lastModifiedBy>
  <cp:revision>36</cp:revision>
  <dcterms:created xsi:type="dcterms:W3CDTF">2021-05-13T05:29:51Z</dcterms:created>
  <dcterms:modified xsi:type="dcterms:W3CDTF">2021-05-14T14:15:40Z</dcterms:modified>
</cp:coreProperties>
</file>